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66" r:id="rId4"/>
    <p:sldId id="268" r:id="rId5"/>
    <p:sldId id="291" r:id="rId6"/>
    <p:sldId id="292" r:id="rId7"/>
    <p:sldId id="293" r:id="rId8"/>
    <p:sldId id="294" r:id="rId9"/>
    <p:sldId id="28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111" d="100"/>
          <a:sy n="111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2E09-69D1-4EB4-A54A-B7A4C8E56502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CF5B-65F1-484C-B003-E0C27766D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3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klama.sever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er-buzulu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214686"/>
            <a:ext cx="7772400" cy="1857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Рекламные возможности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ТРЦ «Север».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142984"/>
            <a:ext cx="3106813" cy="15871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071810"/>
            <a:ext cx="718663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 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071546"/>
            <a:ext cx="3076491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Содержание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1. Аудио-реклама на территории ТРЦ "Север»</a:t>
            </a:r>
            <a:br>
              <a:rPr lang="ru-RU" sz="2000" dirty="0" smtClean="0"/>
            </a:br>
            <a:r>
              <a:rPr lang="ru-RU" sz="2000" dirty="0" smtClean="0"/>
              <a:t>2. Проведение промо-акций на территории ТРЦ "Север» </a:t>
            </a:r>
            <a:br>
              <a:rPr lang="ru-RU" sz="2000" dirty="0" smtClean="0"/>
            </a:br>
            <a:r>
              <a:rPr lang="ru-RU" sz="2000" dirty="0" smtClean="0"/>
              <a:t>3. Статистика посещаемости ТРЦ «Север»</a:t>
            </a:r>
          </a:p>
          <a:p>
            <a:pPr>
              <a:buNone/>
            </a:pPr>
            <a:r>
              <a:rPr lang="ru-RU" sz="2000" dirty="0" smtClean="0"/>
              <a:t>      4. Размещение баннерной рекламы на сайте ТРЦ «СЕВЕР»</a:t>
            </a:r>
            <a:endParaRPr lang="ru-RU" sz="2000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 smtClean="0"/>
              <a:t>      5. Статистика сайта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1. Аудио-реклама на территории ТРЦ "Север"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pic>
        <p:nvPicPr>
          <p:cNvPr id="1026" name="Picture 2" descr="C:\Desktop\320b783b13f6b591849dc82b8df81be8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1631037" cy="1625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000108"/>
            <a:ext cx="6572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Аудио-реклама является очень важным, эффективным рекламным инструментом. Аудио-ролики, транслируемые в местах продаж — это отличный метод воздействия на аудиторию. В Вашем распоряжении прокат аудио-ролика на внутреннем радио (в торговых галереях на 0,1,2,3 этаж) . Пользуйтесь.</a:t>
            </a:r>
          </a:p>
          <a:p>
            <a:pPr fontAlgn="t"/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56241"/>
              </p:ext>
            </p:extLst>
          </p:nvPr>
        </p:nvGraphicFramePr>
        <p:xfrm>
          <a:off x="571471" y="2782449"/>
          <a:ext cx="7929619" cy="3004005"/>
        </p:xfrm>
        <a:graphic>
          <a:graphicData uri="http://schemas.openxmlformats.org/drawingml/2006/table">
            <a:tbl>
              <a:tblPr/>
              <a:tblGrid>
                <a:gridCol w="2608962"/>
                <a:gridCol w="2583478"/>
                <a:gridCol w="2737179"/>
              </a:tblGrid>
              <a:tr h="129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</a:t>
                      </a:r>
                      <a:r>
                        <a:rPr lang="ru-RU" sz="12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проката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ролика в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1" marR="6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имиджевых роликов без адреса и с адресами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1" marR="6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конкурентов ТРЦ «Север» и его арендаторов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1" marR="6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в час с 10:00ч до 22:00ч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1" marR="6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1" marR="6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ЗАПРЕЩЕНО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1" marR="6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54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раза в час с 10:00ч до 22:00ч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1" marR="6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300р.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1" marR="6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6143645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Хронометраж ролика до 30 секунд. Формат - </a:t>
            </a:r>
            <a:r>
              <a:rPr lang="en-US" dirty="0" smtClean="0"/>
              <a:t>mp3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85723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2. Проведение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промо-акций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14810" y="923329"/>
            <a:ext cx="4572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Предоставляем площадки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территории ТРЦ «Север» для проведение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промо-акций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14810" y="2285992"/>
            <a:ext cx="3571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Расчет стоимости: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4282" y="4800652"/>
            <a:ext cx="864399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30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Стандартная промо-акция: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максимум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два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вежливых промоутера в фирменной одежде раздают рекламный материал на территории ТРЦ «Север» (торговые галереи, парковка).</a:t>
            </a:r>
          </a:p>
          <a:p>
            <a:r>
              <a:rPr lang="ru-RU" sz="1300" u="sng" dirty="0" smtClean="0"/>
              <a:t> </a:t>
            </a:r>
            <a:r>
              <a:rPr lang="ru-RU" sz="1300" dirty="0" smtClean="0"/>
              <a:t>Привлечение более </a:t>
            </a:r>
            <a:r>
              <a:rPr lang="ru-RU" sz="1300" u="sng" dirty="0" smtClean="0"/>
              <a:t>2-х </a:t>
            </a:r>
            <a:r>
              <a:rPr lang="ru-RU" sz="1300" u="sng" dirty="0" err="1" smtClean="0"/>
              <a:t>промоутеров</a:t>
            </a:r>
            <a:r>
              <a:rPr lang="ru-RU" sz="1300" dirty="0" smtClean="0"/>
              <a:t> к раздаче рекламного материала на территории ТРЦ «Север» </a:t>
            </a:r>
            <a:r>
              <a:rPr lang="ru-RU" sz="1300" u="sng" dirty="0" smtClean="0"/>
              <a:t>запрещено.</a:t>
            </a:r>
            <a:endParaRPr lang="ru-RU" sz="1300" dirty="0" smtClean="0"/>
          </a:p>
          <a:p>
            <a:r>
              <a:rPr lang="ru-RU" sz="1300" dirty="0" smtClean="0"/>
              <a:t>Стоимость проведения </a:t>
            </a:r>
            <a:r>
              <a:rPr lang="ru-RU" sz="1300" u="sng" dirty="0" smtClean="0"/>
              <a:t>нестандартных </a:t>
            </a:r>
            <a:r>
              <a:rPr lang="ru-RU" sz="1300" u="sng" dirty="0" err="1" smtClean="0"/>
              <a:t>промо-акций</a:t>
            </a:r>
            <a:r>
              <a:rPr lang="ru-RU" sz="1300" dirty="0" smtClean="0"/>
              <a:t> рассчитывается индивидуально. </a:t>
            </a:r>
          </a:p>
          <a:p>
            <a:r>
              <a:rPr lang="ru-RU" sz="1300" b="1" u="sng" dirty="0" smtClean="0"/>
              <a:t>Условие</a:t>
            </a:r>
            <a:r>
              <a:rPr lang="ru-RU" sz="1300" b="1" u="sng" dirty="0" smtClean="0"/>
              <a:t>:</a:t>
            </a:r>
            <a:r>
              <a:rPr lang="ru-RU" sz="1300" dirty="0" smtClean="0"/>
              <a:t> Необходимо направить по электронной почте на адрес </a:t>
            </a:r>
            <a:r>
              <a:rPr lang="en-US" sz="1300" u="sng" dirty="0" err="1" smtClean="0">
                <a:hlinkClick r:id="rId3"/>
              </a:rPr>
              <a:t>arenda</a:t>
            </a:r>
            <a:r>
              <a:rPr lang="ru-RU" sz="1300" u="sng" dirty="0" smtClean="0">
                <a:hlinkClick r:id="rId3"/>
              </a:rPr>
              <a:t>.sever@mail.ru</a:t>
            </a:r>
            <a:r>
              <a:rPr lang="ru-RU" sz="1300" dirty="0" smtClean="0"/>
              <a:t> или передать лично в департамент развития </a:t>
            </a:r>
            <a:r>
              <a:rPr lang="ru-RU" sz="1300" dirty="0" smtClean="0"/>
              <a:t>ТРЦ </a:t>
            </a:r>
            <a:r>
              <a:rPr lang="ru-RU" sz="1300" dirty="0" smtClean="0"/>
              <a:t>«Север» письменное заявление о разрешении проведения промо-акции с указанием сроков и места проведения, характера, фотографии (макета) рекламного оборудования, прочих условий и приложения экземпляра </a:t>
            </a:r>
            <a:r>
              <a:rPr lang="ru-RU" sz="1300" smtClean="0"/>
              <a:t>раздаточного </a:t>
            </a:r>
            <a:r>
              <a:rPr lang="ru-RU" sz="1300" smtClean="0"/>
              <a:t>материала.</a:t>
            </a:r>
            <a:endParaRPr lang="ru-RU" sz="1300" dirty="0" smtClean="0"/>
          </a:p>
          <a:p>
            <a:pPr marL="0" marR="0" lvl="0" indent="173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Desktop\8612_1_0_9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2786082" cy="185557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8" y="2643183"/>
          <a:ext cx="8215370" cy="1785952"/>
        </p:xfrm>
        <a:graphic>
          <a:graphicData uri="http://schemas.openxmlformats.org/drawingml/2006/table">
            <a:tbl>
              <a:tblPr/>
              <a:tblGrid>
                <a:gridCol w="1643074"/>
                <a:gridCol w="1643074"/>
                <a:gridCol w="1643074"/>
                <a:gridCol w="1643074"/>
                <a:gridCol w="1643074"/>
              </a:tblGrid>
              <a:tr h="915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в день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промоутера, раздача листовок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1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использованием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промо-стойки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длительном размещении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 1 мес.)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конкурентов ТРЦ «Север» и его арендаторов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ЗАПРЕЩЕНО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Будний день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1 500р.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177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Выходной день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1 500р.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2 000р.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Праздничный*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2 000р.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Размещение баннерной рекламы на сайте 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ТРЦ «СЕВЕР» </a:t>
            </a:r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www.sever-buzuluk.ru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928671"/>
            <a:ext cx="6500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Большой баннер в центре страницы:</a:t>
            </a:r>
          </a:p>
          <a:p>
            <a:r>
              <a:rPr lang="ru-RU" dirty="0"/>
              <a:t>- размер 786х455 пикселей</a:t>
            </a:r>
          </a:p>
          <a:p>
            <a:r>
              <a:rPr lang="ru-RU" dirty="0"/>
              <a:t>- разрешение: от 72 до 150 точек на дюйм</a:t>
            </a:r>
          </a:p>
          <a:p>
            <a:r>
              <a:rPr lang="ru-RU" dirty="0"/>
              <a:t>- ориентация горизонтальная</a:t>
            </a:r>
          </a:p>
          <a:p>
            <a:pPr>
              <a:buFontTx/>
              <a:buChar char="-"/>
            </a:pPr>
            <a:r>
              <a:rPr lang="ru-RU" dirty="0"/>
              <a:t>цветовая палитра RGB</a:t>
            </a:r>
          </a:p>
          <a:p>
            <a:r>
              <a:rPr lang="ru-RU" dirty="0"/>
              <a:t>Стоимость в месяц: </a:t>
            </a:r>
            <a:r>
              <a:rPr lang="ru-RU" dirty="0" smtClean="0"/>
              <a:t>1500руб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АКЦИЯ!!! При размещении от 3 месяцев + 1 месяц в ПОДАРОК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C:\Desktop\б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972924"/>
            <a:ext cx="7715304" cy="3527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32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4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Размещение баннерной рекламы на сайте 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ТРЦ «СЕВЕР» </a:t>
            </a:r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www.sever-buzuluk.ru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928670"/>
            <a:ext cx="6429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Маленький баннер слева:</a:t>
            </a:r>
          </a:p>
          <a:p>
            <a:r>
              <a:rPr lang="ru-RU" dirty="0"/>
              <a:t>- размер 280х175 пикселей</a:t>
            </a:r>
          </a:p>
          <a:p>
            <a:r>
              <a:rPr lang="ru-RU" dirty="0"/>
              <a:t>- разрешение: от 72 до 150 точек на дюйм</a:t>
            </a:r>
          </a:p>
          <a:p>
            <a:r>
              <a:rPr lang="ru-RU" dirty="0"/>
              <a:t>- ориентация горизонтальная</a:t>
            </a:r>
          </a:p>
          <a:p>
            <a:pPr>
              <a:buFontTx/>
              <a:buChar char="-"/>
            </a:pPr>
            <a:r>
              <a:rPr lang="ru-RU" dirty="0"/>
              <a:t>цветовая палитра RGB</a:t>
            </a:r>
          </a:p>
          <a:p>
            <a:r>
              <a:rPr lang="ru-RU" dirty="0"/>
              <a:t>Стоимость в месяц: </a:t>
            </a:r>
            <a:r>
              <a:rPr lang="ru-RU" dirty="0" smtClean="0"/>
              <a:t>1000руб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АКЦИЯ!!! При размещении от 3 месяцев + 1 месяц в ПОДАРОК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0" name="Picture 2" descr="C:\Desktop\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000372"/>
            <a:ext cx="7536088" cy="3571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39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5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Размещение баннерной рекламы на сайте 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ТРЦ «СЕВЕР» </a:t>
            </a:r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www.sever-buzuluk.ru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928670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Баннер в шапке сайта, отражается при любом переходе и на всех страницах сайта:</a:t>
            </a:r>
          </a:p>
          <a:p>
            <a:r>
              <a:rPr lang="ru-RU" dirty="0"/>
              <a:t>- размер 914х183 пикселей</a:t>
            </a:r>
          </a:p>
          <a:p>
            <a:r>
              <a:rPr lang="ru-RU" dirty="0"/>
              <a:t>- разрешение: от 72 до 150 точек на дюйм</a:t>
            </a:r>
          </a:p>
          <a:p>
            <a:r>
              <a:rPr lang="ru-RU" dirty="0"/>
              <a:t>- ориентация горизонтальная</a:t>
            </a:r>
          </a:p>
          <a:p>
            <a:r>
              <a:rPr lang="ru-RU" dirty="0"/>
              <a:t>- цветовая палитра RGB</a:t>
            </a:r>
          </a:p>
          <a:p>
            <a:pPr>
              <a:buFontTx/>
              <a:buChar char="-"/>
            </a:pPr>
            <a:r>
              <a:rPr lang="ru-RU" dirty="0"/>
              <a:t>отступ текста слева и справа - как на изображении (по диагонали)</a:t>
            </a:r>
          </a:p>
          <a:p>
            <a:r>
              <a:rPr lang="ru-RU" dirty="0"/>
              <a:t>Стоимость в месяц: </a:t>
            </a:r>
            <a:r>
              <a:rPr lang="ru-RU" dirty="0" smtClean="0"/>
              <a:t>1500руб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АКЦИЯ!!! При размещении от 3 месяцев + 1 месяц в ПОДАРОК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Desktop\вер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6819520" cy="3071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58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Статистика сайта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www.sever-buzuluk.ru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071546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данным статистики сайта ТРЦ«СЕВЕР»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www.sever-buzuluk.ru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за квартал:</a:t>
            </a:r>
          </a:p>
          <a:p>
            <a:r>
              <a:rPr lang="ru-RU" b="1" dirty="0"/>
              <a:t>Визитов – 64 892</a:t>
            </a:r>
          </a:p>
          <a:p>
            <a:r>
              <a:rPr lang="ru-RU" b="1" dirty="0"/>
              <a:t>Просмотров – 221 270</a:t>
            </a:r>
          </a:p>
          <a:p>
            <a:r>
              <a:rPr lang="ru-RU" b="1" dirty="0"/>
              <a:t>Новые посетители – 90,2%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Средняя численность посещаемости в день – 728 человека</a:t>
            </a:r>
          </a:p>
        </p:txBody>
      </p:sp>
      <p:pic>
        <p:nvPicPr>
          <p:cNvPr id="4098" name="Picture 2" descr="C:\Desktop\вевпыр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8286808" cy="3571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05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043890" cy="5500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u="sng" dirty="0" smtClean="0">
                <a:solidFill>
                  <a:srgbClr val="7030A0"/>
                </a:solidFill>
              </a:rPr>
              <a:t/>
            </a:r>
            <a:br>
              <a:rPr lang="ru-RU" sz="4000" b="1" u="sng" dirty="0" smtClean="0">
                <a:solidFill>
                  <a:srgbClr val="7030A0"/>
                </a:solidFill>
              </a:rPr>
            </a:br>
            <a:r>
              <a:rPr lang="ru-RU" sz="4000" b="1" u="sng" dirty="0" smtClean="0">
                <a:solidFill>
                  <a:srgbClr val="7030A0"/>
                </a:solidFill>
              </a:rPr>
              <a:t/>
            </a:r>
            <a:br>
              <a:rPr lang="ru-RU" sz="4000" b="1" u="sng" dirty="0" smtClean="0">
                <a:solidFill>
                  <a:srgbClr val="7030A0"/>
                </a:solidFill>
              </a:rPr>
            </a:br>
            <a:r>
              <a:rPr lang="ru-RU" sz="4000" b="1" u="sng" dirty="0" smtClean="0">
                <a:solidFill>
                  <a:srgbClr val="7030A0"/>
                </a:solidFill>
              </a:rPr>
              <a:t>Пусть все увидят и услышат о Вас!    </a:t>
            </a:r>
            <a:r>
              <a:rPr lang="en-US" sz="4000" b="1" u="sng" dirty="0" smtClean="0">
                <a:solidFill>
                  <a:srgbClr val="7030A0"/>
                </a:solidFill>
              </a:rPr>
              <a:t> </a:t>
            </a:r>
            <a:r>
              <a:rPr lang="ru-RU" sz="4000" b="1" u="sng" dirty="0" smtClean="0">
                <a:solidFill>
                  <a:srgbClr val="7030A0"/>
                </a:solidFill>
              </a:rPr>
              <a:t/>
            </a:r>
            <a:br>
              <a:rPr lang="ru-RU" sz="4000" b="1" u="sng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 всем вопросам обращаться в департамент развития ТРЦ «СЕВЕР»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/>
              <a:t>Менеджер по рекламе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Евгения Каклюшина </a:t>
            </a:r>
            <a:br>
              <a:rPr lang="ru-RU" sz="4000" b="1" dirty="0" smtClean="0"/>
            </a:br>
            <a:r>
              <a:rPr lang="ru-RU" sz="4000" b="1" dirty="0" smtClean="0"/>
              <a:t>тел. 8 932 545 02 01</a:t>
            </a:r>
            <a:br>
              <a:rPr lang="ru-RU" sz="4000" b="1" dirty="0" smtClean="0"/>
            </a:br>
            <a:r>
              <a:rPr lang="en-US" sz="4000" b="1" u="sng" dirty="0" smtClean="0">
                <a:solidFill>
                  <a:srgbClr val="00B0F0"/>
                </a:solidFill>
              </a:rPr>
              <a:t>e-mail: arenda.sever@mail.ru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33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457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Рекламные возможности  ТРЦ «Север».</vt:lpstr>
      <vt:lpstr>Содержание</vt:lpstr>
      <vt:lpstr>1. Аудио-реклама на территории ТРЦ "Север"</vt:lpstr>
      <vt:lpstr>2. Проведение промо-акций </vt:lpstr>
      <vt:lpstr>3. Размещение баннерной рекламы на сайте      ТРЦ «СЕВЕР» www.sever-buzuluk.ru</vt:lpstr>
      <vt:lpstr>4. Размещение баннерной рекламы на сайте      ТРЦ «СЕВЕР» www.sever-buzuluk.ru</vt:lpstr>
      <vt:lpstr>5. Размещение баннерной рекламы на сайте      ТРЦ «СЕВЕР» www.sever-buzuluk.ru</vt:lpstr>
      <vt:lpstr>6. Статистика сайта www.sever-buzuluk.ru</vt:lpstr>
      <vt:lpstr>  Пусть все увидят и услышат о Вас!       По всем вопросам обращаться в департамент развития ТРЦ «СЕВЕР»:  Менеджер по рекламе Евгения Каклюшина  тел. 8 932 545 02 01 e-mail: arenda.sever@mail.ru 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Рекламные возможности  ТРЦ «Север»</dc:title>
  <dc:creator>Piar</dc:creator>
  <cp:lastModifiedBy>Пользователь</cp:lastModifiedBy>
  <cp:revision>45</cp:revision>
  <dcterms:created xsi:type="dcterms:W3CDTF">2014-02-06T10:27:48Z</dcterms:created>
  <dcterms:modified xsi:type="dcterms:W3CDTF">2017-06-06T06:33:42Z</dcterms:modified>
</cp:coreProperties>
</file>